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02914-9BA4-43CA-83A7-41AE340AC995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BD381-F030-47EC-BFAF-E1B1FF46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56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234FE9-58C9-44B6-B065-C140BC774248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C1B75B-6087-4439-BF1B-518A141D75D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K. Stafford </a:t>
            </a:r>
          </a:p>
          <a:p>
            <a:r>
              <a:rPr lang="en-US" dirty="0" smtClean="0"/>
              <a:t>2013 MBMS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State Government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system of government in which power is divided and shared between national , state and local government</a:t>
            </a:r>
          </a:p>
          <a:p>
            <a:endParaRPr lang="en-US" dirty="0"/>
          </a:p>
        </p:txBody>
      </p:sp>
      <p:pic>
        <p:nvPicPr>
          <p:cNvPr id="4" name="Picture 3" descr="Bay County Se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657600"/>
            <a:ext cx="2667000" cy="2362200"/>
          </a:xfrm>
          <a:prstGeom prst="rect">
            <a:avLst/>
          </a:prstGeom>
        </p:spPr>
      </p:pic>
      <p:pic>
        <p:nvPicPr>
          <p:cNvPr id="5" name="Picture 4" descr="seal-presidenti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657600"/>
            <a:ext cx="2295525" cy="2362200"/>
          </a:xfrm>
          <a:prstGeom prst="rect">
            <a:avLst/>
          </a:prstGeom>
        </p:spPr>
      </p:pic>
      <p:pic>
        <p:nvPicPr>
          <p:cNvPr id="6" name="Picture 5" descr="seal of flori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3657600"/>
            <a:ext cx="22860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Article IV Section 1- Must respect legal actions by another state</a:t>
            </a:r>
          </a:p>
          <a:p>
            <a:pPr lvl="1"/>
            <a:r>
              <a:rPr lang="en-US" dirty="0" smtClean="0"/>
              <a:t>Example- Drivers License </a:t>
            </a:r>
          </a:p>
          <a:p>
            <a:r>
              <a:rPr lang="en-US" dirty="0" smtClean="0"/>
              <a:t>Article IV Section 2 –Must treat people from another state equal to those of the state </a:t>
            </a:r>
          </a:p>
          <a:p>
            <a:pPr lvl="1"/>
            <a:r>
              <a:rPr lang="en-US" dirty="0" smtClean="0"/>
              <a:t>Example- Can’t punish people from a different state harsher then those from the home state. </a:t>
            </a:r>
            <a:endParaRPr lang="en-US" dirty="0"/>
          </a:p>
        </p:txBody>
      </p:sp>
      <p:pic>
        <p:nvPicPr>
          <p:cNvPr id="4" name="Picture 3" descr="GA Drivers License Exam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4419600"/>
            <a:ext cx="3200400" cy="2209800"/>
          </a:xfrm>
          <a:prstGeom prst="rect">
            <a:avLst/>
          </a:prstGeom>
        </p:spPr>
      </p:pic>
      <p:pic>
        <p:nvPicPr>
          <p:cNvPr id="5" name="Picture 4" descr="lpermi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4419600"/>
            <a:ext cx="3429000" cy="22471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79848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Article IV Section 3- Guarantees each states area </a:t>
            </a:r>
          </a:p>
          <a:p>
            <a:pPr lvl="1"/>
            <a:r>
              <a:rPr lang="en-US" dirty="0" smtClean="0"/>
              <a:t>Example- Land may not be taken from a state to form a new state without that states permission, No two states shall join to make 1 state unless they agree</a:t>
            </a:r>
          </a:p>
          <a:p>
            <a:r>
              <a:rPr lang="en-US" dirty="0" smtClean="0"/>
              <a:t>Article IV Section 4-Each state shall have a republican form of government</a:t>
            </a:r>
          </a:p>
          <a:p>
            <a:pPr lvl="1"/>
            <a:r>
              <a:rPr lang="en-US" dirty="0" smtClean="0"/>
              <a:t>Example- Governors, State Legislatures, State Supreme Courts</a:t>
            </a:r>
            <a:endParaRPr lang="en-US" dirty="0"/>
          </a:p>
        </p:txBody>
      </p:sp>
      <p:pic>
        <p:nvPicPr>
          <p:cNvPr id="4" name="Picture 3" descr="Florida 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981200"/>
            <a:ext cx="3638550" cy="37204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ivision of Power Venn Diagra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Supremacy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/>
          <a:lstStyle/>
          <a:p>
            <a:r>
              <a:rPr lang="en-US" dirty="0" smtClean="0"/>
              <a:t>The Constitution limits the states powers through Article VI and the Supremacy Clause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Supremacy Clause-The clause that states that the U.S. Constitution is the supreme law of the land, and that national laws are supreme over state laws, found in Article VI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</a:t>
            </a:r>
            <a:r>
              <a:rPr lang="en-US" dirty="0" err="1" smtClean="0"/>
              <a:t>vs</a:t>
            </a:r>
            <a:r>
              <a:rPr lang="en-US" dirty="0" smtClean="0"/>
              <a:t> Florida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</a:t>
                      </a:r>
                      <a:r>
                        <a:rPr lang="en-US" baseline="0" dirty="0" smtClean="0"/>
                        <a:t>S. Constitution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Florida</a:t>
                      </a:r>
                      <a:r>
                        <a:rPr lang="en-US" baseline="0" dirty="0" smtClean="0"/>
                        <a:t> Constitution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Constitution of 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Constitution</a:t>
                      </a:r>
                      <a:r>
                        <a:rPr lang="en-US" baseline="0" dirty="0" smtClean="0"/>
                        <a:t> of Florida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 Articles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Articles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Bill of Rights adds first</a:t>
                      </a:r>
                      <a:r>
                        <a:rPr lang="en-US" baseline="0" dirty="0" smtClean="0"/>
                        <a:t> 10 Amendments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Begins with Declaration of Rights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Broad Governmental</a:t>
                      </a:r>
                      <a:r>
                        <a:rPr lang="en-US" baseline="0" dirty="0" smtClean="0"/>
                        <a:t> Framework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items</a:t>
                      </a:r>
                      <a:r>
                        <a:rPr lang="en-US" baseline="0" dirty="0" smtClean="0"/>
                        <a:t> such as State Lottery, Conservation, Transportation and Smoking at the Work Place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 State</a:t>
                      </a:r>
                      <a:r>
                        <a:rPr lang="en-US" baseline="0" dirty="0" smtClean="0"/>
                        <a:t>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 Local Government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Says nothing</a:t>
                      </a:r>
                      <a:r>
                        <a:rPr lang="en-US" baseline="0" dirty="0" smtClean="0"/>
                        <a:t> about Public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Establishes Public Education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Allows for Amendments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Review</a:t>
                      </a:r>
                      <a:r>
                        <a:rPr lang="en-US" baseline="0" dirty="0" smtClean="0"/>
                        <a:t> for Amendments every 20 years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Weird Florida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Doors of all public buildings must open outwards.</a:t>
            </a:r>
          </a:p>
          <a:p>
            <a:endParaRPr lang="en-US" dirty="0" smtClean="0"/>
          </a:p>
          <a:p>
            <a:r>
              <a:rPr lang="en-US" dirty="0" smtClean="0"/>
              <a:t>You are not allowed to break more than three dishes per day, or chip the edges of more than four cups and/or saucers.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special law prohibits unmarried women from parachuting on Sunday or she shall risk arrest, fine, and/or jailing.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278</TotalTime>
  <Words>280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State Government</vt:lpstr>
      <vt:lpstr>Federalism </vt:lpstr>
      <vt:lpstr>Article IV</vt:lpstr>
      <vt:lpstr>Article IV</vt:lpstr>
      <vt:lpstr>PowerPoint Presentation</vt:lpstr>
      <vt:lpstr>Supremacy Clause</vt:lpstr>
      <vt:lpstr>US vs Florida </vt:lpstr>
      <vt:lpstr>Weird Florida Laws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Government</dc:title>
  <dc:creator>Stafford</dc:creator>
  <cp:lastModifiedBy>Kelly Stafford</cp:lastModifiedBy>
  <cp:revision>9</cp:revision>
  <cp:lastPrinted>2013-11-19T18:23:31Z</cp:lastPrinted>
  <dcterms:created xsi:type="dcterms:W3CDTF">2013-11-14T23:08:06Z</dcterms:created>
  <dcterms:modified xsi:type="dcterms:W3CDTF">2013-11-19T22:01:24Z</dcterms:modified>
</cp:coreProperties>
</file>